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4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3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8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6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1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3B5C-6B71-4502-837A-45E55DEA8FD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DBA3F-1EC2-43BB-9548-EF5F7563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2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000" dirty="0" smtClean="0"/>
          </a:p>
          <a:p>
            <a:pPr marL="0" indent="0" algn="ctr">
              <a:buNone/>
            </a:pPr>
            <a:r>
              <a:rPr lang="en-US" sz="7000" b="1" u="sng" dirty="0" smtClean="0"/>
              <a:t>BEOWULF OUTLINE </a:t>
            </a:r>
            <a:endParaRPr lang="en-US" sz="7000" b="1" u="sng" dirty="0"/>
          </a:p>
        </p:txBody>
      </p:sp>
    </p:spTree>
    <p:extLst>
      <p:ext uri="{BB962C8B-B14F-4D97-AF65-F5344CB8AC3E}">
        <p14:creationId xmlns:p14="http://schemas.microsoft.com/office/powerpoint/2010/main" val="2380699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5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u="sng" dirty="0" smtClean="0"/>
              <a:t>GRENDEL – CHAPTER 1 – PAGE 33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Grendel </a:t>
            </a:r>
            <a:r>
              <a:rPr lang="en-US" dirty="0"/>
              <a:t>is outside the Mead Hall (</a:t>
            </a:r>
            <a:r>
              <a:rPr lang="en-US" dirty="0" err="1"/>
              <a:t>Herot</a:t>
            </a:r>
            <a:r>
              <a:rPr lang="en-US" dirty="0"/>
              <a:t>) listening to the happy warriors (singing, drinking, feasting)</a:t>
            </a:r>
          </a:p>
          <a:p>
            <a:pPr lvl="0"/>
            <a:r>
              <a:rPr lang="en-US" dirty="0"/>
              <a:t>Grendel is pure evil</a:t>
            </a:r>
          </a:p>
          <a:p>
            <a:pPr lvl="0"/>
            <a:r>
              <a:rPr lang="en-US" dirty="0"/>
              <a:t>It gets dark and Grendel attacks</a:t>
            </a:r>
          </a:p>
          <a:p>
            <a:pPr lvl="0"/>
            <a:r>
              <a:rPr lang="en-US" dirty="0"/>
              <a:t>Kills thirty (30) men</a:t>
            </a:r>
          </a:p>
          <a:p>
            <a:pPr lvl="0"/>
            <a:r>
              <a:rPr lang="en-US" dirty="0"/>
              <a:t>At daybreak, Hrothgar discovers the slaughter and weeps</a:t>
            </a:r>
          </a:p>
          <a:p>
            <a:pPr lvl="0"/>
            <a:r>
              <a:rPr lang="en-US" dirty="0"/>
              <a:t>Men stay away from </a:t>
            </a:r>
            <a:r>
              <a:rPr lang="en-US" dirty="0" err="1"/>
              <a:t>Herot</a:t>
            </a:r>
            <a:r>
              <a:rPr lang="en-US" dirty="0"/>
              <a:t> for their safety  &amp; </a:t>
            </a:r>
            <a:r>
              <a:rPr lang="en-US" dirty="0" err="1"/>
              <a:t>Herot</a:t>
            </a:r>
            <a:r>
              <a:rPr lang="en-US" dirty="0"/>
              <a:t> stands empty for 12 years</a:t>
            </a:r>
          </a:p>
          <a:p>
            <a:pPr lvl="0"/>
            <a:r>
              <a:rPr lang="en-US" dirty="0"/>
              <a:t>The story of Hrothgar’s trouble with Grendel spreads to other lands</a:t>
            </a:r>
          </a:p>
          <a:p>
            <a:pPr lvl="0"/>
            <a:r>
              <a:rPr lang="en-US" dirty="0"/>
              <a:t>Grendel stalks Hrothgar’s men – kills as often as he can</a:t>
            </a:r>
          </a:p>
          <a:p>
            <a:pPr lvl="0"/>
            <a:r>
              <a:rPr lang="en-US" dirty="0"/>
              <a:t>Hrothgar &amp; his men do everything they can but are unable to rid themselves of Grendel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80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u="sng" dirty="0" smtClean="0"/>
              <a:t>BEOWULF – CHAPTER 2 – PAGE 36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Healfdane</a:t>
            </a:r>
            <a:r>
              <a:rPr lang="en-US" dirty="0" smtClean="0"/>
              <a:t> </a:t>
            </a:r>
            <a:r>
              <a:rPr lang="en-US" dirty="0"/>
              <a:t>is Hrothgar’s father</a:t>
            </a:r>
          </a:p>
          <a:p>
            <a:pPr lvl="0"/>
            <a:r>
              <a:rPr lang="en-US" dirty="0" err="1"/>
              <a:t>Higlac</a:t>
            </a:r>
            <a:r>
              <a:rPr lang="en-US" dirty="0"/>
              <a:t> is king of the </a:t>
            </a:r>
            <a:r>
              <a:rPr lang="en-US" dirty="0" err="1"/>
              <a:t>Geats</a:t>
            </a:r>
            <a:r>
              <a:rPr lang="en-US" dirty="0"/>
              <a:t> (Beowulf’s king)</a:t>
            </a:r>
          </a:p>
          <a:p>
            <a:pPr lvl="0"/>
            <a:r>
              <a:rPr lang="en-US" dirty="0"/>
              <a:t>Beowulf hears of Hrothgar’s troubles</a:t>
            </a:r>
          </a:p>
          <a:p>
            <a:pPr lvl="0"/>
            <a:r>
              <a:rPr lang="en-US" dirty="0"/>
              <a:t>Gets a boat and 14 men and sails for Denmark</a:t>
            </a:r>
          </a:p>
          <a:p>
            <a:pPr lvl="0"/>
            <a:r>
              <a:rPr lang="en-US" dirty="0"/>
              <a:t>Beowulf &amp; his men arrive and are escorted to </a:t>
            </a:r>
            <a:r>
              <a:rPr lang="en-US" dirty="0" err="1"/>
              <a:t>Herot</a:t>
            </a:r>
            <a:endParaRPr lang="en-US" dirty="0"/>
          </a:p>
          <a:p>
            <a:pPr lvl="0"/>
            <a:r>
              <a:rPr lang="en-US" dirty="0"/>
              <a:t>Hrothgar knows of Beowulf &amp; welcomes him</a:t>
            </a:r>
          </a:p>
          <a:p>
            <a:pPr lvl="0"/>
            <a:r>
              <a:rPr lang="en-US" dirty="0"/>
              <a:t>Beowulf tells Hrothgar he has come to help and that he will fight Grendel alone (with his men)</a:t>
            </a:r>
          </a:p>
          <a:p>
            <a:pPr lvl="0"/>
            <a:r>
              <a:rPr lang="en-US" dirty="0"/>
              <a:t>Beowulf states that he will fight without a weapon because Grendel does not use a weapon</a:t>
            </a:r>
          </a:p>
          <a:p>
            <a:pPr lvl="0"/>
            <a:r>
              <a:rPr lang="en-US" dirty="0"/>
              <a:t>Hrothgar speaks of </a:t>
            </a:r>
            <a:r>
              <a:rPr lang="en-US" dirty="0" err="1"/>
              <a:t>Edgetho</a:t>
            </a:r>
            <a:r>
              <a:rPr lang="en-US" dirty="0"/>
              <a:t> (Beowulf’s father) – tells how he once helped </a:t>
            </a:r>
            <a:r>
              <a:rPr lang="en-US" dirty="0" err="1"/>
              <a:t>Edgetho</a:t>
            </a:r>
            <a:endParaRPr lang="en-US" dirty="0"/>
          </a:p>
          <a:p>
            <a:pPr lvl="0"/>
            <a:r>
              <a:rPr lang="en-US" dirty="0"/>
              <a:t>Hrothgar tells Beowulf and his men to join him (and his men) for a feast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2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BATTLE WITH GRENDEL-CH 3-PG 40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Grendel </a:t>
            </a:r>
            <a:r>
              <a:rPr lang="en-US" dirty="0"/>
              <a:t>goes to </a:t>
            </a:r>
            <a:r>
              <a:rPr lang="en-US" dirty="0" err="1"/>
              <a:t>Herot</a:t>
            </a:r>
            <a:r>
              <a:rPr lang="en-US" dirty="0"/>
              <a:t> – sees humans – intends to kill them all</a:t>
            </a:r>
          </a:p>
          <a:p>
            <a:pPr lvl="0"/>
            <a:r>
              <a:rPr lang="en-US" dirty="0"/>
              <a:t>Grendel kills one</a:t>
            </a:r>
          </a:p>
          <a:p>
            <a:pPr lvl="0"/>
            <a:r>
              <a:rPr lang="en-US" dirty="0"/>
              <a:t>Grendel grabs for Beowulf</a:t>
            </a:r>
          </a:p>
          <a:p>
            <a:pPr lvl="0"/>
            <a:r>
              <a:rPr lang="en-US" dirty="0"/>
              <a:t>Grendel and Beowulf fight</a:t>
            </a:r>
          </a:p>
          <a:p>
            <a:pPr lvl="0"/>
            <a:r>
              <a:rPr lang="en-US" dirty="0"/>
              <a:t>Grendel experiences fear for the first time ever</a:t>
            </a:r>
          </a:p>
          <a:p>
            <a:pPr lvl="0"/>
            <a:r>
              <a:rPr lang="en-US" dirty="0"/>
              <a:t>Beowulf’s men try to help – they are useless</a:t>
            </a:r>
          </a:p>
          <a:p>
            <a:pPr lvl="0"/>
            <a:r>
              <a:rPr lang="en-US" dirty="0"/>
              <a:t>Beowulf rips off Grendel’s arm</a:t>
            </a:r>
          </a:p>
          <a:p>
            <a:pPr lvl="0"/>
            <a:r>
              <a:rPr lang="en-US" dirty="0"/>
              <a:t>Grendel flees back to his home in the swamp to die alone</a:t>
            </a:r>
          </a:p>
          <a:p>
            <a:pPr lvl="0"/>
            <a:r>
              <a:rPr lang="en-US" dirty="0"/>
              <a:t>People come from all around to see Grendel’s arm (the trophy of war) in </a:t>
            </a:r>
            <a:r>
              <a:rPr lang="en-US" dirty="0" err="1"/>
              <a:t>Herot</a:t>
            </a:r>
            <a:r>
              <a:rPr lang="en-US" dirty="0"/>
              <a:t> and to see the tracks to the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2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GRENDEL’S MOTHER – CHAPTER 4 – PG 45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Grendel’s </a:t>
            </a:r>
            <a:r>
              <a:rPr lang="en-US" dirty="0"/>
              <a:t>mother goes to </a:t>
            </a:r>
            <a:r>
              <a:rPr lang="en-US" dirty="0" err="1"/>
              <a:t>Herot</a:t>
            </a:r>
            <a:endParaRPr lang="en-US" dirty="0"/>
          </a:p>
          <a:p>
            <a:pPr lvl="0"/>
            <a:r>
              <a:rPr lang="en-US" dirty="0"/>
              <a:t>She gets one soldier (Hrothgar’s closest friend)</a:t>
            </a:r>
          </a:p>
          <a:p>
            <a:pPr lvl="0"/>
            <a:r>
              <a:rPr lang="en-US" dirty="0"/>
              <a:t>Beowulf and his men are sleeping elsewhere</a:t>
            </a:r>
          </a:p>
          <a:p>
            <a:pPr lvl="0"/>
            <a:r>
              <a:rPr lang="en-US" dirty="0"/>
              <a:t>Grendel’s mother takes her son’s arm</a:t>
            </a:r>
          </a:p>
          <a:p>
            <a:pPr lvl="0"/>
            <a:r>
              <a:rPr lang="en-US" dirty="0"/>
              <a:t>All are sad because there’s another monster</a:t>
            </a:r>
          </a:p>
          <a:p>
            <a:pPr lvl="0"/>
            <a:r>
              <a:rPr lang="en-US" dirty="0"/>
              <a:t>Hrothgar tells Beowulf what happened and asks him to kill the mother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0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THE BATTLE W/ G’S MOTHER-CH 5-PG 47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 fontScale="62500" lnSpcReduction="20000"/>
          </a:bodyPr>
          <a:lstStyle/>
          <a:p>
            <a:pPr lvl="0">
              <a:buFont typeface="Arial" charset="0"/>
              <a:buChar char="•"/>
            </a:pPr>
            <a:r>
              <a:rPr lang="en-US" sz="3800" dirty="0" smtClean="0"/>
              <a:t>Beowulf accepts the challenge</a:t>
            </a:r>
            <a:endParaRPr lang="en-US" sz="3800" dirty="0"/>
          </a:p>
          <a:p>
            <a:pPr lvl="0"/>
            <a:r>
              <a:rPr lang="en-US" sz="3800" dirty="0"/>
              <a:t>Beowulf “leaped” into the lake; it takes hours to reach the bottom</a:t>
            </a:r>
          </a:p>
          <a:p>
            <a:pPr lvl="0"/>
            <a:r>
              <a:rPr lang="en-US" sz="3800" dirty="0"/>
              <a:t>The mother sees Beowulf and drags him into a “battle-hall” where they fight</a:t>
            </a:r>
          </a:p>
          <a:p>
            <a:pPr lvl="0"/>
            <a:r>
              <a:rPr lang="en-US" sz="3800" dirty="0" err="1"/>
              <a:t>Hrunting</a:t>
            </a:r>
            <a:r>
              <a:rPr lang="en-US" sz="3800" dirty="0"/>
              <a:t> (Beowulf’s sword) cannot harm the mother</a:t>
            </a:r>
          </a:p>
          <a:p>
            <a:pPr lvl="0"/>
            <a:r>
              <a:rPr lang="en-US" sz="3800" dirty="0"/>
              <a:t>Beowulf’s mail shirt saves him from the dagger</a:t>
            </a:r>
          </a:p>
          <a:p>
            <a:pPr lvl="0"/>
            <a:r>
              <a:rPr lang="en-US" sz="3800" dirty="0"/>
              <a:t>Beowulf grabs a giant-made sword (that no ordinary man could lift); kills Grendel’s mother</a:t>
            </a:r>
          </a:p>
          <a:p>
            <a:pPr lvl="0"/>
            <a:r>
              <a:rPr lang="en-US" sz="3800" dirty="0"/>
              <a:t>Beowulf goes looking for Grendel -  finds him - cuts off his head</a:t>
            </a:r>
          </a:p>
          <a:p>
            <a:pPr lvl="0"/>
            <a:r>
              <a:rPr lang="en-US" sz="3800" dirty="0"/>
              <a:t>Danes at the edge of the lake see the waves and blood – believe Beowulf to be dead and leave for </a:t>
            </a:r>
            <a:r>
              <a:rPr lang="en-US" sz="3800" dirty="0" err="1"/>
              <a:t>Herot</a:t>
            </a:r>
            <a:r>
              <a:rPr lang="en-US" sz="3800" dirty="0"/>
              <a:t> (including Hrothgar) – Beowulf’s men continue to wait by the water</a:t>
            </a:r>
          </a:p>
          <a:p>
            <a:pPr lvl="0"/>
            <a:r>
              <a:rPr lang="en-US" sz="3800" dirty="0"/>
              <a:t>The sword blade melts from Grendel’s evil blood</a:t>
            </a:r>
          </a:p>
          <a:p>
            <a:pPr lvl="0"/>
            <a:r>
              <a:rPr lang="en-US" sz="3800" dirty="0"/>
              <a:t>Beowulf leaves with Grendel’s head and the hilt of the giant-made sword</a:t>
            </a:r>
          </a:p>
          <a:p>
            <a:pPr lvl="0"/>
            <a:r>
              <a:rPr lang="en-US" sz="3800" dirty="0" err="1"/>
              <a:t>Geats</a:t>
            </a:r>
            <a:r>
              <a:rPr lang="en-US" sz="3800" dirty="0"/>
              <a:t> and Beowulf go back to </a:t>
            </a:r>
            <a:r>
              <a:rPr lang="en-US" sz="3800" dirty="0" err="1"/>
              <a:t>Herot</a:t>
            </a:r>
            <a:r>
              <a:rPr lang="en-US" sz="3800" dirty="0"/>
              <a:t> &amp; to Hrothgar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3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BEOWULF’S LAST BATTLE-CH 6-PG 52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Beowulf </a:t>
            </a:r>
            <a:r>
              <a:rPr lang="en-US" sz="2400" dirty="0"/>
              <a:t>(with many </a:t>
            </a:r>
            <a:r>
              <a:rPr lang="en-US" sz="2400" dirty="0" smtClean="0"/>
              <a:t>gifts) </a:t>
            </a:r>
            <a:r>
              <a:rPr lang="en-US" sz="2400" dirty="0"/>
              <a:t>and his men return to </a:t>
            </a:r>
            <a:r>
              <a:rPr lang="en-US" sz="2400" dirty="0" err="1"/>
              <a:t>Geatland</a:t>
            </a:r>
            <a:r>
              <a:rPr lang="en-US" sz="2400" dirty="0"/>
              <a:t>.</a:t>
            </a:r>
          </a:p>
          <a:p>
            <a:pPr lvl="0"/>
            <a:r>
              <a:rPr lang="en-US" sz="2400" dirty="0"/>
              <a:t>Beowulf becomes </a:t>
            </a:r>
            <a:r>
              <a:rPr lang="en-US" sz="2400" dirty="0" smtClean="0"/>
              <a:t>king; </a:t>
            </a:r>
            <a:r>
              <a:rPr lang="en-US" sz="2400" dirty="0"/>
              <a:t>rules in peace and prosperity for 50 years</a:t>
            </a:r>
          </a:p>
          <a:p>
            <a:pPr lvl="0"/>
            <a:r>
              <a:rPr lang="en-US" sz="2400" dirty="0"/>
              <a:t>A thief disturbs a dragon; the dragon begins to terrorize the </a:t>
            </a:r>
            <a:r>
              <a:rPr lang="en-US" sz="2400" dirty="0" err="1"/>
              <a:t>Geats</a:t>
            </a:r>
            <a:endParaRPr lang="en-US" sz="2400" dirty="0"/>
          </a:p>
          <a:p>
            <a:pPr lvl="0"/>
            <a:r>
              <a:rPr lang="en-US" sz="2400" dirty="0"/>
              <a:t>Beowulf decides that he must fight the dragon; he must do it alone</a:t>
            </a:r>
          </a:p>
          <a:p>
            <a:pPr lvl="0"/>
            <a:r>
              <a:rPr lang="en-US" sz="2400" dirty="0"/>
              <a:t>Beowulf goes to the dragon’s tower and roars out a battle cry; the dragon is angered</a:t>
            </a:r>
          </a:p>
          <a:p>
            <a:pPr lvl="0"/>
            <a:r>
              <a:rPr lang="en-US" sz="2400" dirty="0"/>
              <a:t>The dragon blows fire at </a:t>
            </a:r>
            <a:r>
              <a:rPr lang="en-US" sz="2400" dirty="0" smtClean="0"/>
              <a:t>him; </a:t>
            </a:r>
            <a:r>
              <a:rPr lang="en-US" sz="2400" dirty="0"/>
              <a:t>his shield melts; fate is against him</a:t>
            </a:r>
          </a:p>
          <a:p>
            <a:pPr lvl="0"/>
            <a:r>
              <a:rPr lang="en-US" sz="2400" dirty="0"/>
              <a:t>Beowulf struck the dragon with his sword; the sword breaks; the dragon is injured but not fatally</a:t>
            </a:r>
          </a:p>
          <a:p>
            <a:pPr lvl="0"/>
            <a:r>
              <a:rPr lang="en-US" sz="2400" dirty="0"/>
              <a:t>The dragon is breathing fire on Beowulf; none of Beowulf’s men came to help him; they ran for their lives – they are cowards</a:t>
            </a:r>
          </a:p>
          <a:p>
            <a:pPr lvl="0"/>
            <a:r>
              <a:rPr lang="en-US" sz="2400" dirty="0" err="1"/>
              <a:t>Wiglaf</a:t>
            </a:r>
            <a:r>
              <a:rPr lang="en-US" sz="2400" dirty="0"/>
              <a:t> is the only man to stay &amp; help;  </a:t>
            </a:r>
            <a:r>
              <a:rPr lang="en-US" sz="2400" dirty="0" err="1"/>
              <a:t>Wiglaf</a:t>
            </a:r>
            <a:r>
              <a:rPr lang="en-US" sz="2400" dirty="0"/>
              <a:t> remembers &amp; makes a speech about </a:t>
            </a:r>
            <a:r>
              <a:rPr lang="en-US" sz="2400" dirty="0" smtClean="0"/>
              <a:t>loyalty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58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5309" cy="914400"/>
          </a:xfrm>
        </p:spPr>
        <p:txBody>
          <a:bodyPr>
            <a:normAutofit/>
          </a:bodyPr>
          <a:lstStyle/>
          <a:p>
            <a:pPr algn="r"/>
            <a:r>
              <a:rPr lang="en-US" b="1" u="sng" dirty="0" smtClean="0"/>
              <a:t>THE DEATH OF BEOWULF-CH 7-PG 56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5100" dirty="0" err="1" smtClean="0"/>
              <a:t>Wiglaf</a:t>
            </a:r>
            <a:r>
              <a:rPr lang="en-US" sz="5100" dirty="0" smtClean="0"/>
              <a:t> </a:t>
            </a:r>
            <a:r>
              <a:rPr lang="en-US" sz="5100" dirty="0"/>
              <a:t>fights with Beowulf; Beowulf is wounded in the neck</a:t>
            </a:r>
          </a:p>
          <a:p>
            <a:pPr lvl="0"/>
            <a:r>
              <a:rPr lang="en-US" sz="5100" dirty="0" err="1"/>
              <a:t>Wiglaf</a:t>
            </a:r>
            <a:r>
              <a:rPr lang="en-US" sz="5100" dirty="0"/>
              <a:t> strikes the dragon; he and Beowulf finally kill the </a:t>
            </a:r>
            <a:endParaRPr lang="en-US" sz="5100" dirty="0" smtClean="0"/>
          </a:p>
          <a:p>
            <a:pPr lvl="0"/>
            <a:r>
              <a:rPr lang="en-US" sz="5100" dirty="0" smtClean="0"/>
              <a:t>dragon </a:t>
            </a:r>
            <a:r>
              <a:rPr lang="en-US" sz="5100" dirty="0"/>
              <a:t>together</a:t>
            </a:r>
          </a:p>
          <a:p>
            <a:pPr lvl="0"/>
            <a:r>
              <a:rPr lang="en-US" sz="5100" dirty="0"/>
              <a:t>Beowulf makes a speech; he knows that he will soon die</a:t>
            </a:r>
          </a:p>
          <a:p>
            <a:pPr lvl="0"/>
            <a:r>
              <a:rPr lang="en-US" sz="5100" dirty="0"/>
              <a:t>Beowulf  asks </a:t>
            </a:r>
            <a:r>
              <a:rPr lang="en-US" sz="5100" dirty="0" err="1"/>
              <a:t>Wiglaf</a:t>
            </a:r>
            <a:r>
              <a:rPr lang="en-US" sz="5100" dirty="0"/>
              <a:t> to show him the treasure; seeing it will make his death “softer”</a:t>
            </a:r>
          </a:p>
          <a:p>
            <a:pPr lvl="0"/>
            <a:r>
              <a:rPr lang="en-US" sz="5100" dirty="0" err="1"/>
              <a:t>Wiglaf</a:t>
            </a:r>
            <a:r>
              <a:rPr lang="en-US" sz="5100" dirty="0"/>
              <a:t> grabs as much as he can carry and takes it back to Beowulf</a:t>
            </a:r>
          </a:p>
          <a:p>
            <a:pPr lvl="0"/>
            <a:r>
              <a:rPr lang="en-US" sz="5100" dirty="0"/>
              <a:t>Beowulf is near death; I sold my life for this treasure, and I sold it well”</a:t>
            </a:r>
          </a:p>
          <a:p>
            <a:pPr lvl="0"/>
            <a:r>
              <a:rPr lang="en-US" sz="5100" dirty="0"/>
              <a:t>Beowulf wants a memorial built on a spit of land in his name “Beowulf’s Tower” – it will function as a navigational aide for seafarers</a:t>
            </a:r>
          </a:p>
          <a:p>
            <a:pPr lvl="0"/>
            <a:r>
              <a:rPr lang="en-US" sz="5100" dirty="0"/>
              <a:t>Beowulf makes </a:t>
            </a:r>
            <a:r>
              <a:rPr lang="en-US" sz="5100" dirty="0" err="1"/>
              <a:t>Wiglaf</a:t>
            </a:r>
            <a:r>
              <a:rPr lang="en-US" sz="5100" dirty="0"/>
              <a:t> king; Beowulf dies</a:t>
            </a:r>
          </a:p>
          <a:p>
            <a:pPr lvl="0"/>
            <a:r>
              <a:rPr lang="en-US" sz="5100" dirty="0"/>
              <a:t>Beowulf’s </a:t>
            </a:r>
            <a:r>
              <a:rPr lang="en-US" sz="5100" dirty="0" smtClean="0"/>
              <a:t>men </a:t>
            </a:r>
            <a:r>
              <a:rPr lang="en-US" sz="5100" dirty="0"/>
              <a:t>came out of </a:t>
            </a:r>
            <a:r>
              <a:rPr lang="en-US" sz="5100" dirty="0" smtClean="0"/>
              <a:t>hiding </a:t>
            </a:r>
            <a:r>
              <a:rPr lang="en-US" sz="5100" dirty="0"/>
              <a:t>now that the dragon was dead</a:t>
            </a:r>
          </a:p>
          <a:p>
            <a:pPr lvl="0"/>
            <a:r>
              <a:rPr lang="en-US" sz="5100" dirty="0" err="1"/>
              <a:t>Wiglaf</a:t>
            </a:r>
            <a:r>
              <a:rPr lang="en-US" sz="5100" dirty="0"/>
              <a:t> makes an angry speech to the “warriors”</a:t>
            </a:r>
          </a:p>
          <a:p>
            <a:pPr lvl="0"/>
            <a:r>
              <a:rPr lang="en-US" sz="5100" dirty="0"/>
              <a:t>The “good” life has ended for them; they would be better off dead; and all family members, too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0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MOURNING BEOWULF-CH 8-PG 60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 err="1"/>
              <a:t>Geats</a:t>
            </a:r>
            <a:r>
              <a:rPr lang="en-US" dirty="0"/>
              <a:t> built the tower; it took ten days to build</a:t>
            </a:r>
          </a:p>
          <a:p>
            <a:pPr lvl="0"/>
            <a:r>
              <a:rPr lang="en-US" dirty="0"/>
              <a:t>The tower will help people remember Beowulf; will help seafarers on the sea</a:t>
            </a:r>
          </a:p>
          <a:p>
            <a:pPr lvl="0"/>
            <a:r>
              <a:rPr lang="en-US" dirty="0"/>
              <a:t>Beowulf’s ashes were sealed in the walls of the tower</a:t>
            </a:r>
          </a:p>
          <a:p>
            <a:pPr lvl="0"/>
            <a:r>
              <a:rPr lang="en-US" dirty="0"/>
              <a:t>The dragon’s treasure was buried in the sand at the tower</a:t>
            </a:r>
          </a:p>
          <a:p>
            <a:pPr lvl="0"/>
            <a:r>
              <a:rPr lang="en-US" dirty="0"/>
              <a:t>Twelve men stay to remember Beowulf; telling stories of him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7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911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GRENDEL – CHAPTER 1 – PAGE 33</vt:lpstr>
      <vt:lpstr>BEOWULF – CHAPTER 2 – PAGE 36</vt:lpstr>
      <vt:lpstr>THE BATTLE WITH GRENDEL-CH 3-PG 40</vt:lpstr>
      <vt:lpstr>GRENDEL’S MOTHER – CHAPTER 4 – PG 45</vt:lpstr>
      <vt:lpstr>THE BATTLE W/ G’S MOTHER-CH 5-PG 47</vt:lpstr>
      <vt:lpstr>BEOWULF’S LAST BATTLE-CH 6-PG 52</vt:lpstr>
      <vt:lpstr>THE DEATH OF BEOWULF-CH 7-PG 56</vt:lpstr>
      <vt:lpstr>MOURNING BEOWULF-CH 8-PG 60</vt:lpstr>
      <vt:lpstr>PowerPoint Presentation</vt:lpstr>
      <vt:lpstr>PowerPoint Presentation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Rice</dc:creator>
  <cp:lastModifiedBy>April Rice</cp:lastModifiedBy>
  <cp:revision>6</cp:revision>
  <dcterms:created xsi:type="dcterms:W3CDTF">2016-02-09T14:27:36Z</dcterms:created>
  <dcterms:modified xsi:type="dcterms:W3CDTF">2016-02-09T15:27:21Z</dcterms:modified>
</cp:coreProperties>
</file>