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60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0F07-4439-4817-95AD-F69CD825C2E4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828E7-E085-428D-A5D7-4A2CE9AC3D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475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0F07-4439-4817-95AD-F69CD825C2E4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828E7-E085-428D-A5D7-4A2CE9AC3D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609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0F07-4439-4817-95AD-F69CD825C2E4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828E7-E085-428D-A5D7-4A2CE9AC3D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530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0F07-4439-4817-95AD-F69CD825C2E4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828E7-E085-428D-A5D7-4A2CE9AC3D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233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0F07-4439-4817-95AD-F69CD825C2E4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828E7-E085-428D-A5D7-4A2CE9AC3D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6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0F07-4439-4817-95AD-F69CD825C2E4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828E7-E085-428D-A5D7-4A2CE9AC3D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454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0F07-4439-4817-95AD-F69CD825C2E4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828E7-E085-428D-A5D7-4A2CE9AC3D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516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0F07-4439-4817-95AD-F69CD825C2E4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828E7-E085-428D-A5D7-4A2CE9AC3D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221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0F07-4439-4817-95AD-F69CD825C2E4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828E7-E085-428D-A5D7-4A2CE9AC3D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392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0F07-4439-4817-95AD-F69CD825C2E4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828E7-E085-428D-A5D7-4A2CE9AC3D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064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0F07-4439-4817-95AD-F69CD825C2E4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828E7-E085-428D-A5D7-4A2CE9AC3D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13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F0F07-4439-4817-95AD-F69CD825C2E4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828E7-E085-428D-A5D7-4A2CE9AC3D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710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AN EPIC HERO?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839200" cy="5562600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Usually a man – usually of high social status,</a:t>
            </a:r>
          </a:p>
          <a:p>
            <a:pPr marL="514350" indent="-514350">
              <a:buAutoNum type="arabicParenR"/>
            </a:pPr>
            <a:r>
              <a:rPr lang="en-US" dirty="0" smtClean="0"/>
              <a:t>often an important part in the history of his people,</a:t>
            </a:r>
          </a:p>
          <a:p>
            <a:pPr marL="514350" indent="-514350">
              <a:buAutoNum type="arabicParenR"/>
            </a:pPr>
            <a:r>
              <a:rPr lang="en-US" dirty="0" smtClean="0"/>
              <a:t>the epic hero always represents “good” – fighting against the villain (the “evil” force),</a:t>
            </a:r>
          </a:p>
          <a:p>
            <a:pPr marL="514350" indent="-514350">
              <a:buAutoNum type="arabicParenR"/>
            </a:pPr>
            <a:r>
              <a:rPr lang="en-US" dirty="0" smtClean="0"/>
              <a:t>the epic hero must possess courage, strength, loyalty, wisdom, &amp; supreme self-confidence.</a:t>
            </a:r>
          </a:p>
          <a:p>
            <a:pPr marL="514350" indent="-514350">
              <a:buAutoNum type="arabicParenR"/>
            </a:pPr>
            <a:r>
              <a:rPr lang="en-US" dirty="0" smtClean="0"/>
              <a:t>Once we begin to read Beowulf, keep these characteristics in mind. Ask yourself if the heroes meet these expectations.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12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EPIC?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219200"/>
            <a:ext cx="8915400" cy="5638800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A long narrative,</a:t>
            </a:r>
          </a:p>
          <a:p>
            <a:pPr marL="514350" indent="-514350">
              <a:buAutoNum type="arabicParenR"/>
            </a:pPr>
            <a:r>
              <a:rPr lang="en-US" dirty="0" smtClean="0"/>
              <a:t>the retelling of the adventures of a “larger-than-life” hero,</a:t>
            </a:r>
          </a:p>
          <a:p>
            <a:pPr marL="514350" indent="-514350">
              <a:buAutoNum type="arabicParenR"/>
            </a:pPr>
            <a:r>
              <a:rPr lang="en-US" dirty="0" smtClean="0"/>
              <a:t>told or written in a formal language,</a:t>
            </a:r>
          </a:p>
          <a:p>
            <a:pPr marL="514350" indent="-514350">
              <a:buAutoNum type="arabicParenR"/>
            </a:pPr>
            <a:r>
              <a:rPr lang="en-US" dirty="0" smtClean="0"/>
              <a:t>the epic hero struggles with his/her opponents,</a:t>
            </a:r>
          </a:p>
          <a:p>
            <a:pPr marL="514350" indent="-514350">
              <a:buAutoNum type="arabicParenR"/>
            </a:pPr>
            <a:r>
              <a:rPr lang="en-US" dirty="0" smtClean="0"/>
              <a:t>involves supernatural events,</a:t>
            </a:r>
          </a:p>
          <a:p>
            <a:pPr marL="514350" indent="-514350">
              <a:buAutoNum type="arabicParenR"/>
            </a:pPr>
            <a:r>
              <a:rPr lang="en-US" dirty="0" smtClean="0"/>
              <a:t>long periods of time,</a:t>
            </a:r>
          </a:p>
          <a:p>
            <a:pPr marL="514350" indent="-514350">
              <a:buAutoNum type="arabicParenR"/>
            </a:pPr>
            <a:r>
              <a:rPr lang="en-US" dirty="0" smtClean="0"/>
              <a:t>distant journey,</a:t>
            </a:r>
          </a:p>
          <a:p>
            <a:pPr marL="514350" indent="-514350">
              <a:buAutoNum type="arabicParenR"/>
            </a:pPr>
            <a:r>
              <a:rPr lang="en-US" dirty="0" smtClean="0"/>
              <a:t>perilous (dangerous) journey,</a:t>
            </a:r>
          </a:p>
          <a:p>
            <a:pPr marL="514350" indent="-514350"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26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EPIC?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915400" cy="563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9)  full of monsters,</a:t>
            </a:r>
          </a:p>
          <a:p>
            <a:pPr marL="0" indent="0">
              <a:buNone/>
            </a:pPr>
            <a:r>
              <a:rPr lang="en-US" dirty="0" smtClean="0"/>
              <a:t>10)  fierce battles,</a:t>
            </a:r>
          </a:p>
          <a:p>
            <a:pPr marL="514350" indent="-514350">
              <a:buAutoNum type="arabicParenR" startAt="11"/>
            </a:pPr>
            <a:r>
              <a:rPr lang="en-US" dirty="0" smtClean="0"/>
              <a:t>  life and death struggles between forces of good and evil.</a:t>
            </a:r>
          </a:p>
          <a:p>
            <a:pPr marL="514350" indent="-514350">
              <a:buAutoNum type="arabicParenR" startAt="11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2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Epics were recited (told) by mouth. Storytellers traveled from town to town, telling the stories because few people were literate (able to read) during the earliest times of the epic.</a:t>
            </a:r>
          </a:p>
          <a:p>
            <a:pPr marL="514350" indent="-514350">
              <a:buNone/>
            </a:pPr>
            <a:r>
              <a:rPr lang="en-US" dirty="0" smtClean="0"/>
              <a:t>2)  Epics were sometimes accompanied by music.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dirty="0" smtClean="0"/>
              <a:t>3)  These epic tales were the “movies” of their day – their form of entertainment.</a:t>
            </a:r>
          </a:p>
          <a:p>
            <a:pPr marL="514350" indent="-514350">
              <a:buAutoNum type="arabicParenR" startAt="4"/>
            </a:pPr>
            <a:r>
              <a:rPr lang="en-US" dirty="0" smtClean="0"/>
              <a:t>Epics were eventually written down (Who wrote them down?).</a:t>
            </a:r>
          </a:p>
          <a:p>
            <a:pPr marL="514350" indent="-514350">
              <a:buNone/>
            </a:pPr>
            <a:r>
              <a:rPr lang="en-US" dirty="0" smtClean="0"/>
              <a:t>5)  Epics continue to be read, put in movie form, </a:t>
            </a:r>
            <a:r>
              <a:rPr lang="en-US" smtClean="0"/>
              <a:t>and played in </a:t>
            </a:r>
            <a:r>
              <a:rPr lang="en-US" dirty="0" smtClean="0"/>
              <a:t>games today.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43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268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WHO IS AN EPIC HERO?</vt:lpstr>
      <vt:lpstr>WHAT IS AN EPIC?</vt:lpstr>
      <vt:lpstr>WHAT IS AN EPIC?</vt:lpstr>
      <vt:lpstr>General Notes</vt:lpstr>
      <vt:lpstr>General Notes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AN EPIC?</dc:title>
  <dc:creator>April Moore Rice</dc:creator>
  <cp:lastModifiedBy>April Rice</cp:lastModifiedBy>
  <cp:revision>4</cp:revision>
  <dcterms:created xsi:type="dcterms:W3CDTF">2012-09-05T18:24:38Z</dcterms:created>
  <dcterms:modified xsi:type="dcterms:W3CDTF">2016-01-26T19:02:02Z</dcterms:modified>
</cp:coreProperties>
</file>